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Prata"/>
      <p:regular r:id="rId14"/>
    </p:embeddedFont>
    <p:embeddedFont>
      <p:font typeface="Prata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7878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Meeting Attendance Bot: AI-Powered Meeting Summaries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3709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Introducing the Meeting Attendance Bot, an AI-powered solution to assist you in staying up-to-date with important meetings, even when you can't attend in person.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73167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73929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6714768"/>
            <a:ext cx="293120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by KUSHAL S GOWDA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8484"/>
            <a:ext cx="65673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Meet the Code Catalysts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695944"/>
            <a:ext cx="13042821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4" name="Shape 2"/>
          <p:cNvSpPr/>
          <p:nvPr/>
        </p:nvSpPr>
        <p:spPr>
          <a:xfrm>
            <a:off x="3318986" y="3902154"/>
            <a:ext cx="30480" cy="79379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5" name="Shape 3"/>
          <p:cNvSpPr/>
          <p:nvPr/>
        </p:nvSpPr>
        <p:spPr>
          <a:xfrm>
            <a:off x="3079075" y="4440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4"/>
          <p:cNvSpPr/>
          <p:nvPr/>
        </p:nvSpPr>
        <p:spPr>
          <a:xfrm>
            <a:off x="3275528" y="4525804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916668" y="33208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Kushal S Gowda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5972889" y="4695944"/>
            <a:ext cx="30480" cy="79379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9" name="Shape 7"/>
          <p:cNvSpPr/>
          <p:nvPr/>
        </p:nvSpPr>
        <p:spPr>
          <a:xfrm>
            <a:off x="5732978" y="4440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5883831" y="4525804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4570571" y="5716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Mayur Kumar K N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8626793" y="3902154"/>
            <a:ext cx="30480" cy="79379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13" name="Shape 11"/>
          <p:cNvSpPr/>
          <p:nvPr/>
        </p:nvSpPr>
        <p:spPr>
          <a:xfrm>
            <a:off x="8386882" y="4440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4" name="Text 12"/>
          <p:cNvSpPr/>
          <p:nvPr/>
        </p:nvSpPr>
        <p:spPr>
          <a:xfrm>
            <a:off x="8536543" y="4525804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7224474" y="33208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Diptanshu Kumar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11280696" y="4695944"/>
            <a:ext cx="30480" cy="79379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17" name="Shape 15"/>
          <p:cNvSpPr/>
          <p:nvPr/>
        </p:nvSpPr>
        <p:spPr>
          <a:xfrm>
            <a:off x="11040785" y="4440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8" name="Text 16"/>
          <p:cNvSpPr/>
          <p:nvPr/>
        </p:nvSpPr>
        <p:spPr>
          <a:xfrm>
            <a:off x="11196399" y="4525804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7"/>
          <p:cNvSpPr/>
          <p:nvPr/>
        </p:nvSpPr>
        <p:spPr>
          <a:xfrm>
            <a:off x="9878378" y="5716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Garv Aggarwal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235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Problem: Missed Meetings and Lack of Summaries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40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990243" y="3559016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740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Missed Meetings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6442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Unexpected schedule conflicts often lead to important meetings being missed, causing you to fall behind.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740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4836319" y="3559016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7400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Incomplete Information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31875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Without detailed meeting summaries, it's challenging to stay informed on key decisions and action items.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2609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943451" y="6345912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260902"/>
            <a:ext cx="32270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Productivity Challenges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75132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lack of meeting summaries hinders your ability to effectively follow up and collaborate with your team.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260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Our Solution: Automated Meeting Attendance and Summarization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07143"/>
            <a:ext cx="28575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Seamless Integration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8828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Meeting Attendance Bot seamlessly integrates with your calendar and communication tools to automatically join and transcribe meetings you can't attend.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07143"/>
            <a:ext cx="35427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Intelligent Summarization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8828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Using advanced AI, the bot generates comprehensive meeting summaries, including key discussions, decisions, and action items.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071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Flexible Delivery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8828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Receive summaries in your preferred format, whether text, audio, or a combination, for maximum convenience.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3268" y="630198"/>
            <a:ext cx="7830264" cy="1173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Features: Text-to-Audio, Audio-to-Text, File Conversion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268" y="2084665"/>
            <a:ext cx="469225" cy="4692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43268" y="2741533"/>
            <a:ext cx="2346246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Text-to-Audio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143268" y="3147298"/>
            <a:ext cx="7830264" cy="600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Convert meeting notes and summaries to high-quality audio files for easy listening on the go.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268" y="4310658"/>
            <a:ext cx="469225" cy="4692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43268" y="4967526"/>
            <a:ext cx="2346246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Audio-to-Text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143268" y="5373291"/>
            <a:ext cx="7830264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Transcribe audio recordings, such as meeting discussions, into searchable text documents.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268" y="6236494"/>
            <a:ext cx="469225" cy="4692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43268" y="6893362"/>
            <a:ext cx="2346246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File Conversion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143268" y="7299127"/>
            <a:ext cx="7830264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Seamlessly convert between various file formats, including PDF, Word, and PowerPoint.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303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442" y="2964894"/>
            <a:ext cx="11679436" cy="607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Streamlit-Based Web App: Intuitive User Interface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0442" y="5781080"/>
            <a:ext cx="13269516" cy="22860"/>
          </a:xfrm>
          <a:prstGeom prst="roundRect">
            <a:avLst>
              <a:gd name="adj" fmla="val 127576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3937754" y="5100638"/>
            <a:ext cx="22860" cy="680442"/>
          </a:xfrm>
          <a:prstGeom prst="roundRect">
            <a:avLst>
              <a:gd name="adj" fmla="val 127576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3730466" y="5562362"/>
            <a:ext cx="437436" cy="43743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3898821" y="5635228"/>
            <a:ext cx="100608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734032" y="3863935"/>
            <a:ext cx="2430304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Upload Files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752" y="4284226"/>
            <a:ext cx="6148983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Easily upload meeting recordings, notes, or other relevant files to the web app.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651" y="5781080"/>
            <a:ext cx="22860" cy="680442"/>
          </a:xfrm>
          <a:prstGeom prst="roundRect">
            <a:avLst>
              <a:gd name="adj" fmla="val 127576"/>
            </a:avLst>
          </a:prstGeom>
          <a:solidFill>
            <a:srgbClr val="535455"/>
          </a:solidFill>
          <a:ln/>
        </p:spPr>
      </p:sp>
      <p:sp>
        <p:nvSpPr>
          <p:cNvPr id="11" name="Shape 8"/>
          <p:cNvSpPr/>
          <p:nvPr/>
        </p:nvSpPr>
        <p:spPr>
          <a:xfrm>
            <a:off x="7096363" y="5562362"/>
            <a:ext cx="437436" cy="43743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7225665" y="5635228"/>
            <a:ext cx="178832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5897642" y="6655951"/>
            <a:ext cx="283499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Convert and Summarize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40649" y="7076242"/>
            <a:ext cx="6148983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app will automatically convert the files and generate comprehensive meeting summaries.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69667" y="5100638"/>
            <a:ext cx="22860" cy="680442"/>
          </a:xfrm>
          <a:prstGeom prst="roundRect">
            <a:avLst>
              <a:gd name="adj" fmla="val 127576"/>
            </a:avLst>
          </a:prstGeom>
          <a:solidFill>
            <a:srgbClr val="535455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62379" y="5562362"/>
            <a:ext cx="437436" cy="43743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10590609" y="5635228"/>
            <a:ext cx="18085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445943" y="3863935"/>
            <a:ext cx="2470428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Download and Share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06665" y="4284226"/>
            <a:ext cx="6148983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Access the summaries in your preferred format and share them with your team for effective collaboration.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712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Benefits and Next Steps: Improved Productivity, Collaboration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9484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6216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Stay Informed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611207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Never miss important discussions or decisions, even when you can't attend a meeting.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39484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5621655"/>
            <a:ext cx="33389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Enhanced Collaboration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611207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Quickly share meeting summaries with your team, fostering effective communication and collaboration.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39484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6216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Boost Productivity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611207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Spend less time catching up on missed meetings and more time driving progress.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2024-11-29T12:20:20Z</dcterms:created>
  <dcterms:modified xsi:type="dcterms:W3CDTF">2024-11-29T12:20:20Z</dcterms:modified>
</cp:coreProperties>
</file>